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9F6"/>
    <a:srgbClr val="D2E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0815-8BBC-D3D0-1380-9E445ED27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133" y="2211336"/>
            <a:ext cx="9144000" cy="162719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1E8E81-65D8-CBFE-8FE9-062077E42D29}"/>
              </a:ext>
            </a:extLst>
          </p:cNvPr>
          <p:cNvSpPr txBox="1"/>
          <p:nvPr userDrawn="1"/>
        </p:nvSpPr>
        <p:spPr>
          <a:xfrm>
            <a:off x="1514742" y="1475198"/>
            <a:ext cx="9157092" cy="3970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1B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i="0" dirty="0">
                <a:solidFill>
                  <a:schemeClr val="tx2"/>
                </a:solidFill>
                <a:effectLst/>
                <a:latin typeface="Zilla Slab SemiBold" pitchFamily="2" charset="0"/>
                <a:ea typeface="Zilla Slab SemiBold" pitchFamily="2" charset="0"/>
                <a:cs typeface="Tahoma" panose="020B0604030504040204" pitchFamily="34" charset="0"/>
              </a:rPr>
              <a:t>21st International ISC Conference on Information Security &amp; Cryptology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401854F6-8EBA-8F57-0B45-35AC7EE5E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133" y="4009431"/>
            <a:ext cx="4530074" cy="10403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latin typeface="Times New Roman" panose="02020603050405020304" pitchFamily="18" charset="0"/>
                <a:ea typeface="Tahoma" panose="020B0604030504040204" pitchFamily="34" charset="0"/>
                <a:cs typeface="B Nazanin" panose="00000400000000000000" pitchFamily="2" charset="-78"/>
              </a:defRPr>
            </a:lvl1pPr>
          </a:lstStyle>
          <a:p>
            <a:pPr lvl="0"/>
            <a:r>
              <a:rPr lang="en-US" dirty="0"/>
              <a:t>List of Authors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1B01C69-9FC9-8837-B75A-29CF95FD65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1929" y="4018518"/>
            <a:ext cx="4516204" cy="62157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B Nazani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1B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Affiliation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D8EB446E-53CD-957C-F5F1-46CF7EF8A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1928" y="4754825"/>
            <a:ext cx="4516204" cy="29494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4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B Nazanin" panose="00000400000000000000" pitchFamily="2" charset="-78"/>
              </a:defRPr>
            </a:lvl1pPr>
          </a:lstStyle>
          <a:p>
            <a:pPr lvl="0"/>
            <a:r>
              <a:rPr lang="en-US" dirty="0"/>
              <a:t>Email of the Corresponding Author</a:t>
            </a:r>
          </a:p>
        </p:txBody>
      </p:sp>
      <p:cxnSp>
        <p:nvCxnSpPr>
          <p:cNvPr id="3" name="Google Shape;11;p2">
            <a:extLst>
              <a:ext uri="{FF2B5EF4-FFF2-40B4-BE49-F238E27FC236}">
                <a16:creationId xmlns:a16="http://schemas.microsoft.com/office/drawing/2014/main" id="{8C6EFFA3-7D5D-FC05-5C02-1791BA4826AD}"/>
              </a:ext>
            </a:extLst>
          </p:cNvPr>
          <p:cNvCxnSpPr>
            <a:cxnSpLocks/>
          </p:cNvCxnSpPr>
          <p:nvPr userDrawn="1"/>
        </p:nvCxnSpPr>
        <p:spPr>
          <a:xfrm>
            <a:off x="-73890" y="685778"/>
            <a:ext cx="89141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12;p2">
            <a:extLst>
              <a:ext uri="{FF2B5EF4-FFF2-40B4-BE49-F238E27FC236}">
                <a16:creationId xmlns:a16="http://schemas.microsoft.com/office/drawing/2014/main" id="{82FF501D-2CAE-B501-C727-C0E3796881D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78413" y="2514602"/>
            <a:ext cx="0" cy="445885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1;p2">
            <a:extLst>
              <a:ext uri="{FF2B5EF4-FFF2-40B4-BE49-F238E27FC236}">
                <a16:creationId xmlns:a16="http://schemas.microsoft.com/office/drawing/2014/main" id="{7695EDDB-3D5D-5155-8E7F-698A5A7302B9}"/>
              </a:ext>
            </a:extLst>
          </p:cNvPr>
          <p:cNvCxnSpPr>
            <a:cxnSpLocks/>
          </p:cNvCxnSpPr>
          <p:nvPr userDrawn="1"/>
        </p:nvCxnSpPr>
        <p:spPr>
          <a:xfrm>
            <a:off x="3365377" y="6172222"/>
            <a:ext cx="892735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2;p2">
            <a:extLst>
              <a:ext uri="{FF2B5EF4-FFF2-40B4-BE49-F238E27FC236}">
                <a16:creationId xmlns:a16="http://schemas.microsoft.com/office/drawing/2014/main" id="{E61D725B-2E5D-31AA-E2EE-604BFB25870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62" y="-86304"/>
            <a:ext cx="0" cy="44235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1B2677F-98CC-63B4-2711-52631714E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1" y="342573"/>
            <a:ext cx="640601" cy="871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326F2-2AC2-E5E0-13F7-563B680FFF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10" y="343893"/>
            <a:ext cx="825334" cy="871676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41F906A-14D8-0512-BA55-E158F95F852C}"/>
              </a:ext>
            </a:extLst>
          </p:cNvPr>
          <p:cNvSpPr txBox="1">
            <a:spLocks/>
          </p:cNvSpPr>
          <p:nvPr userDrawn="1"/>
        </p:nvSpPr>
        <p:spPr>
          <a:xfrm>
            <a:off x="9046723" y="5807097"/>
            <a:ext cx="24610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October 16 and 17,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1ECF8-9990-8FF5-E6A4-A45AAEFE90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751"/>
            <a:ext cx="3981835" cy="27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5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D882-5BB3-8A41-F259-95EA2108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583"/>
            <a:ext cx="10515600" cy="825522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1C7B-9A47-27BC-7184-FD046EC5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5110"/>
            <a:ext cx="10515600" cy="3024307"/>
          </a:xfrm>
        </p:spPr>
        <p:txBody>
          <a:bodyPr/>
          <a:lstStyle>
            <a:lvl1pPr algn="l" rtl="0">
              <a:defRPr/>
            </a:lvl1pPr>
            <a:lvl2pPr marL="685800" indent="-228600" algn="l" rtl="0">
              <a:buFont typeface="Wingdings" panose="05000000000000000000" pitchFamily="2" charset="2"/>
              <a:buChar char="§"/>
              <a:defRPr/>
            </a:lvl2pPr>
            <a:lvl3pPr marL="1143000" indent="-228600" algn="l" rtl="0">
              <a:buSzPct val="90000"/>
              <a:buFont typeface="Wingdings" panose="05000000000000000000" pitchFamily="2" charset="2"/>
              <a:buChar char="Ø"/>
              <a:defRPr/>
            </a:lvl3pPr>
            <a:lvl4pPr algn="l" rtl="0">
              <a:buSzPct val="90000"/>
              <a:defRPr/>
            </a:lvl4pPr>
            <a:lvl5pPr algn="l" rtl="0"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Google Shape;11;p2">
            <a:extLst>
              <a:ext uri="{FF2B5EF4-FFF2-40B4-BE49-F238E27FC236}">
                <a16:creationId xmlns:a16="http://schemas.microsoft.com/office/drawing/2014/main" id="{63A7B4AE-3A85-E11B-2E0D-3E405E0D9D26}"/>
              </a:ext>
            </a:extLst>
          </p:cNvPr>
          <p:cNvCxnSpPr>
            <a:cxnSpLocks/>
          </p:cNvCxnSpPr>
          <p:nvPr userDrawn="1"/>
        </p:nvCxnSpPr>
        <p:spPr>
          <a:xfrm>
            <a:off x="-73890" y="685778"/>
            <a:ext cx="89141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2;p2">
            <a:extLst>
              <a:ext uri="{FF2B5EF4-FFF2-40B4-BE49-F238E27FC236}">
                <a16:creationId xmlns:a16="http://schemas.microsoft.com/office/drawing/2014/main" id="{DA303B55-CE60-845B-D6E2-B8D145A060D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78413" y="2514602"/>
            <a:ext cx="0" cy="445885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;p2">
            <a:extLst>
              <a:ext uri="{FF2B5EF4-FFF2-40B4-BE49-F238E27FC236}">
                <a16:creationId xmlns:a16="http://schemas.microsoft.com/office/drawing/2014/main" id="{8166FF3E-80D6-8BED-E671-F33DEFD4BE6B}"/>
              </a:ext>
            </a:extLst>
          </p:cNvPr>
          <p:cNvCxnSpPr>
            <a:cxnSpLocks/>
          </p:cNvCxnSpPr>
          <p:nvPr userDrawn="1"/>
        </p:nvCxnSpPr>
        <p:spPr>
          <a:xfrm>
            <a:off x="3365377" y="6172222"/>
            <a:ext cx="892735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8198C2F-D542-21CC-860B-EAEA3242898B}"/>
              </a:ext>
            </a:extLst>
          </p:cNvPr>
          <p:cNvSpPr txBox="1">
            <a:spLocks/>
          </p:cNvSpPr>
          <p:nvPr userDrawn="1"/>
        </p:nvSpPr>
        <p:spPr>
          <a:xfrm>
            <a:off x="11680009" y="6366322"/>
            <a:ext cx="399872" cy="339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10B3C-E19E-474C-8D4C-352DDA852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Google Shape;12;p2">
            <a:extLst>
              <a:ext uri="{FF2B5EF4-FFF2-40B4-BE49-F238E27FC236}">
                <a16:creationId xmlns:a16="http://schemas.microsoft.com/office/drawing/2014/main" id="{6D172795-83E0-FCA1-2BF7-D565AA598B2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62" y="-86304"/>
            <a:ext cx="0" cy="44235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8666FDC-C811-BB9C-B049-8B39BB108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1" y="342573"/>
            <a:ext cx="640601" cy="871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0BE9CC-50EE-EFD1-AE4F-90C6B89078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10" y="343893"/>
            <a:ext cx="825334" cy="871676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ACACC7E-4568-FC8E-9C5F-CE427EB9ED15}"/>
              </a:ext>
            </a:extLst>
          </p:cNvPr>
          <p:cNvSpPr txBox="1">
            <a:spLocks/>
          </p:cNvSpPr>
          <p:nvPr userDrawn="1"/>
        </p:nvSpPr>
        <p:spPr>
          <a:xfrm>
            <a:off x="536626" y="6019669"/>
            <a:ext cx="27271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October 16 and 17, 2024</a:t>
            </a:r>
          </a:p>
        </p:txBody>
      </p:sp>
    </p:spTree>
    <p:extLst>
      <p:ext uri="{BB962C8B-B14F-4D97-AF65-F5344CB8AC3E}">
        <p14:creationId xmlns:p14="http://schemas.microsoft.com/office/powerpoint/2010/main" val="40403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3DF2-D72A-285D-0321-7D88849D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09083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A3B25-4C0A-1555-3AF6-D767FC3A1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79637"/>
            <a:ext cx="10515600" cy="668626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Google Shape;11;p2">
            <a:extLst>
              <a:ext uri="{FF2B5EF4-FFF2-40B4-BE49-F238E27FC236}">
                <a16:creationId xmlns:a16="http://schemas.microsoft.com/office/drawing/2014/main" id="{7CD611C1-A388-19BE-B6B1-6177AA495E53}"/>
              </a:ext>
            </a:extLst>
          </p:cNvPr>
          <p:cNvCxnSpPr>
            <a:cxnSpLocks/>
          </p:cNvCxnSpPr>
          <p:nvPr userDrawn="1"/>
        </p:nvCxnSpPr>
        <p:spPr>
          <a:xfrm>
            <a:off x="-73890" y="685778"/>
            <a:ext cx="89141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2;p2">
            <a:extLst>
              <a:ext uri="{FF2B5EF4-FFF2-40B4-BE49-F238E27FC236}">
                <a16:creationId xmlns:a16="http://schemas.microsoft.com/office/drawing/2014/main" id="{6F367002-EDE0-3EF0-52E7-EA7EDFA9C3F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78413" y="2514602"/>
            <a:ext cx="0" cy="445885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1;p2">
            <a:extLst>
              <a:ext uri="{FF2B5EF4-FFF2-40B4-BE49-F238E27FC236}">
                <a16:creationId xmlns:a16="http://schemas.microsoft.com/office/drawing/2014/main" id="{4E970CB1-F42D-CF4C-7B39-FB947DA9B85D}"/>
              </a:ext>
            </a:extLst>
          </p:cNvPr>
          <p:cNvCxnSpPr>
            <a:cxnSpLocks/>
          </p:cNvCxnSpPr>
          <p:nvPr userDrawn="1"/>
        </p:nvCxnSpPr>
        <p:spPr>
          <a:xfrm>
            <a:off x="3365377" y="6172222"/>
            <a:ext cx="892735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F4E3CE3-086B-4CAC-A527-81A2D3A3B7AE}"/>
              </a:ext>
            </a:extLst>
          </p:cNvPr>
          <p:cNvSpPr txBox="1">
            <a:spLocks/>
          </p:cNvSpPr>
          <p:nvPr userDrawn="1"/>
        </p:nvSpPr>
        <p:spPr>
          <a:xfrm>
            <a:off x="11680009" y="6366322"/>
            <a:ext cx="399872" cy="339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10B3C-E19E-474C-8D4C-352DDA852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Google Shape;12;p2">
            <a:extLst>
              <a:ext uri="{FF2B5EF4-FFF2-40B4-BE49-F238E27FC236}">
                <a16:creationId xmlns:a16="http://schemas.microsoft.com/office/drawing/2014/main" id="{74E90460-FAE4-574A-B95D-818A0678B3A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62" y="-86304"/>
            <a:ext cx="0" cy="44235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C3FD5AB-8095-F9DD-CEB5-E7FE84739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1" y="342573"/>
            <a:ext cx="640601" cy="871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F5A30D-2B49-5548-6F7E-7DD302FCEA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10" y="343893"/>
            <a:ext cx="825334" cy="871676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A01D5F8-41D5-7C30-A704-81A053BFFAB7}"/>
              </a:ext>
            </a:extLst>
          </p:cNvPr>
          <p:cNvSpPr txBox="1">
            <a:spLocks/>
          </p:cNvSpPr>
          <p:nvPr userDrawn="1"/>
        </p:nvSpPr>
        <p:spPr>
          <a:xfrm>
            <a:off x="536626" y="6019669"/>
            <a:ext cx="27271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October 16 and 17, 2024</a:t>
            </a:r>
          </a:p>
        </p:txBody>
      </p:sp>
    </p:spTree>
    <p:extLst>
      <p:ext uri="{BB962C8B-B14F-4D97-AF65-F5344CB8AC3E}">
        <p14:creationId xmlns:p14="http://schemas.microsoft.com/office/powerpoint/2010/main" val="169740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FB63-9272-0316-6E95-A39D54EB0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3492"/>
            <a:ext cx="5181600" cy="2995924"/>
          </a:xfrm>
        </p:spPr>
        <p:txBody>
          <a:bodyPr/>
          <a:lstStyle>
            <a:lvl1pPr algn="l" rtl="0">
              <a:defRPr/>
            </a:lvl1pPr>
            <a:lvl2pPr marL="685800" indent="-228600" algn="l" rtl="0">
              <a:buFont typeface="Wingdings" panose="05000000000000000000" pitchFamily="2" charset="2"/>
              <a:buChar char="§"/>
              <a:defRPr/>
            </a:lvl2pPr>
            <a:lvl3pPr marL="1143000" indent="-228600" algn="l" rtl="0">
              <a:buSzPct val="90000"/>
              <a:buFont typeface="Wingdings" panose="05000000000000000000" pitchFamily="2" charset="2"/>
              <a:buChar char="Ø"/>
              <a:defRPr/>
            </a:lvl3pPr>
            <a:lvl4pPr algn="l" rtl="0">
              <a:buSzPct val="90000"/>
              <a:defRPr/>
            </a:lvl4pPr>
            <a:lvl5pPr algn="l" rtl="0"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CF4DC-1159-2F90-4122-6ED287EAA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3491"/>
            <a:ext cx="5181600" cy="2995924"/>
          </a:xfrm>
        </p:spPr>
        <p:txBody>
          <a:bodyPr/>
          <a:lstStyle>
            <a:lvl1pPr algn="l" rtl="0">
              <a:defRPr/>
            </a:lvl1pPr>
            <a:lvl2pPr marL="685800" indent="-228600" algn="l" rtl="0">
              <a:buFont typeface="Wingdings" panose="05000000000000000000" pitchFamily="2" charset="2"/>
              <a:buChar char="§"/>
              <a:defRPr/>
            </a:lvl2pPr>
            <a:lvl3pPr marL="1143000" indent="-228600" algn="l" rtl="0">
              <a:buSzPct val="90000"/>
              <a:buFont typeface="Wingdings" panose="05000000000000000000" pitchFamily="2" charset="2"/>
              <a:buChar char="Ø"/>
              <a:defRPr/>
            </a:lvl3pPr>
            <a:lvl4pPr algn="l" rtl="0">
              <a:buSzPct val="90000"/>
              <a:defRPr/>
            </a:lvl4pPr>
            <a:lvl5pPr algn="l" rtl="0"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88D60D-EFAB-801D-CF81-61070FAF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583"/>
            <a:ext cx="10515600" cy="825522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" name="Google Shape;11;p2">
            <a:extLst>
              <a:ext uri="{FF2B5EF4-FFF2-40B4-BE49-F238E27FC236}">
                <a16:creationId xmlns:a16="http://schemas.microsoft.com/office/drawing/2014/main" id="{0020DCA4-158D-EC26-5F25-600BBBFDD1F0}"/>
              </a:ext>
            </a:extLst>
          </p:cNvPr>
          <p:cNvCxnSpPr>
            <a:cxnSpLocks/>
          </p:cNvCxnSpPr>
          <p:nvPr userDrawn="1"/>
        </p:nvCxnSpPr>
        <p:spPr>
          <a:xfrm>
            <a:off x="-73890" y="685778"/>
            <a:ext cx="89141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2;p2">
            <a:extLst>
              <a:ext uri="{FF2B5EF4-FFF2-40B4-BE49-F238E27FC236}">
                <a16:creationId xmlns:a16="http://schemas.microsoft.com/office/drawing/2014/main" id="{2964EFB4-36C9-D37B-A76F-C48B295DF25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78413" y="2514602"/>
            <a:ext cx="0" cy="445885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;p2">
            <a:extLst>
              <a:ext uri="{FF2B5EF4-FFF2-40B4-BE49-F238E27FC236}">
                <a16:creationId xmlns:a16="http://schemas.microsoft.com/office/drawing/2014/main" id="{833F3FC1-714D-A8E8-8CA5-9B040A40DFEE}"/>
              </a:ext>
            </a:extLst>
          </p:cNvPr>
          <p:cNvCxnSpPr>
            <a:cxnSpLocks/>
          </p:cNvCxnSpPr>
          <p:nvPr userDrawn="1"/>
        </p:nvCxnSpPr>
        <p:spPr>
          <a:xfrm>
            <a:off x="3365377" y="6172222"/>
            <a:ext cx="892735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BCAC7B-465A-C0C0-FC67-BABE71B0F579}"/>
              </a:ext>
            </a:extLst>
          </p:cNvPr>
          <p:cNvSpPr txBox="1">
            <a:spLocks/>
          </p:cNvSpPr>
          <p:nvPr userDrawn="1"/>
        </p:nvSpPr>
        <p:spPr>
          <a:xfrm>
            <a:off x="11680009" y="6366322"/>
            <a:ext cx="399872" cy="339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10B3C-E19E-474C-8D4C-352DDA852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Google Shape;12;p2">
            <a:extLst>
              <a:ext uri="{FF2B5EF4-FFF2-40B4-BE49-F238E27FC236}">
                <a16:creationId xmlns:a16="http://schemas.microsoft.com/office/drawing/2014/main" id="{0AFAA65A-3B42-8B80-37C0-C137C284A13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62" y="-86304"/>
            <a:ext cx="0" cy="44235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13211F3-E770-9460-6079-E423F73A5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1" y="342573"/>
            <a:ext cx="640601" cy="871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326F3D-E734-044A-7A3F-8D94BCEA66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10" y="343893"/>
            <a:ext cx="825334" cy="871676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D86857C-8B49-C97C-DE9C-1BFA39479180}"/>
              </a:ext>
            </a:extLst>
          </p:cNvPr>
          <p:cNvSpPr txBox="1">
            <a:spLocks/>
          </p:cNvSpPr>
          <p:nvPr userDrawn="1"/>
        </p:nvSpPr>
        <p:spPr>
          <a:xfrm>
            <a:off x="536625" y="6019669"/>
            <a:ext cx="27271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October 16 and 17, 2024</a:t>
            </a:r>
          </a:p>
        </p:txBody>
      </p:sp>
    </p:spTree>
    <p:extLst>
      <p:ext uri="{BB962C8B-B14F-4D97-AF65-F5344CB8AC3E}">
        <p14:creationId xmlns:p14="http://schemas.microsoft.com/office/powerpoint/2010/main" val="16655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AFD56-2963-F166-C392-E5948C0CE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14600"/>
            <a:ext cx="5157787" cy="581600"/>
          </a:xfrm>
        </p:spPr>
        <p:txBody>
          <a:bodyPr anchor="ctr"/>
          <a:lstStyle>
            <a:lvl1pPr marL="0" indent="0" algn="l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2ACC1-2756-243B-8FF4-E95505CD0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78908"/>
            <a:ext cx="5157787" cy="2150508"/>
          </a:xfrm>
        </p:spPr>
        <p:txBody>
          <a:bodyPr/>
          <a:lstStyle>
            <a:lvl1pPr algn="l" rtl="0">
              <a:defRPr/>
            </a:lvl1pPr>
            <a:lvl2pPr marL="685800" indent="-228600" algn="l" rtl="0">
              <a:buFont typeface="Wingdings" panose="05000000000000000000" pitchFamily="2" charset="2"/>
              <a:buChar char="§"/>
              <a:defRPr/>
            </a:lvl2pPr>
            <a:lvl3pPr marL="1143000" indent="-228600" algn="l" rtl="0">
              <a:buSzPct val="90000"/>
              <a:buFont typeface="Wingdings" panose="05000000000000000000" pitchFamily="2" charset="2"/>
              <a:buChar char="Ø"/>
              <a:defRPr/>
            </a:lvl3pPr>
            <a:lvl4pPr algn="l" rtl="0">
              <a:buSzPct val="90000"/>
              <a:defRPr/>
            </a:lvl4pPr>
            <a:lvl5pPr algn="l" rtl="0"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3D93D-CD97-EBF8-D06A-FAB6EDBA1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14599"/>
            <a:ext cx="5183188" cy="572365"/>
          </a:xfrm>
        </p:spPr>
        <p:txBody>
          <a:bodyPr anchor="ctr"/>
          <a:lstStyle>
            <a:lvl1pPr marL="0" indent="0" algn="l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2637E-1573-9C1A-AE8F-82141441A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78906"/>
            <a:ext cx="5183188" cy="2150508"/>
          </a:xfrm>
        </p:spPr>
        <p:txBody>
          <a:bodyPr/>
          <a:lstStyle>
            <a:lvl1pPr algn="l" rtl="0">
              <a:defRPr/>
            </a:lvl1pPr>
            <a:lvl2pPr marL="685800" indent="-228600" algn="l" rtl="0">
              <a:buFont typeface="Wingdings" panose="05000000000000000000" pitchFamily="2" charset="2"/>
              <a:buChar char="§"/>
              <a:defRPr/>
            </a:lvl2pPr>
            <a:lvl3pPr marL="1143000" indent="-228600" algn="l" rtl="0">
              <a:buSzPct val="90000"/>
              <a:buFont typeface="Wingdings" panose="05000000000000000000" pitchFamily="2" charset="2"/>
              <a:buChar char="Ø"/>
              <a:defRPr/>
            </a:lvl3pPr>
            <a:lvl4pPr algn="l" rtl="0">
              <a:buSzPct val="90000"/>
              <a:defRPr/>
            </a:lvl4pPr>
            <a:lvl5pPr algn="l" rtl="0">
              <a:buSzPct val="9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0A1FDA9-B7D9-C6BA-0FF5-5771761D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583"/>
            <a:ext cx="10515600" cy="825522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" name="Google Shape;11;p2">
            <a:extLst>
              <a:ext uri="{FF2B5EF4-FFF2-40B4-BE49-F238E27FC236}">
                <a16:creationId xmlns:a16="http://schemas.microsoft.com/office/drawing/2014/main" id="{F6028405-9C2A-21BC-59D8-295A0CB1AFAD}"/>
              </a:ext>
            </a:extLst>
          </p:cNvPr>
          <p:cNvCxnSpPr>
            <a:cxnSpLocks/>
          </p:cNvCxnSpPr>
          <p:nvPr userDrawn="1"/>
        </p:nvCxnSpPr>
        <p:spPr>
          <a:xfrm>
            <a:off x="-73890" y="685778"/>
            <a:ext cx="89141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2;p2">
            <a:extLst>
              <a:ext uri="{FF2B5EF4-FFF2-40B4-BE49-F238E27FC236}">
                <a16:creationId xmlns:a16="http://schemas.microsoft.com/office/drawing/2014/main" id="{0E832739-003A-CF90-F7C9-E87FD2C12E2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78413" y="2514602"/>
            <a:ext cx="0" cy="445885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1;p2">
            <a:extLst>
              <a:ext uri="{FF2B5EF4-FFF2-40B4-BE49-F238E27FC236}">
                <a16:creationId xmlns:a16="http://schemas.microsoft.com/office/drawing/2014/main" id="{04CD85EF-7DFA-55BB-FBE5-B9A8413EBB6D}"/>
              </a:ext>
            </a:extLst>
          </p:cNvPr>
          <p:cNvCxnSpPr>
            <a:cxnSpLocks/>
          </p:cNvCxnSpPr>
          <p:nvPr userDrawn="1"/>
        </p:nvCxnSpPr>
        <p:spPr>
          <a:xfrm>
            <a:off x="3365377" y="6172222"/>
            <a:ext cx="892735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E95535-8749-7BCD-A18C-C3B11CAEBEB4}"/>
              </a:ext>
            </a:extLst>
          </p:cNvPr>
          <p:cNvSpPr txBox="1">
            <a:spLocks/>
          </p:cNvSpPr>
          <p:nvPr userDrawn="1"/>
        </p:nvSpPr>
        <p:spPr>
          <a:xfrm>
            <a:off x="11680009" y="6366322"/>
            <a:ext cx="399872" cy="339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10B3C-E19E-474C-8D4C-352DDA852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Google Shape;12;p2">
            <a:extLst>
              <a:ext uri="{FF2B5EF4-FFF2-40B4-BE49-F238E27FC236}">
                <a16:creationId xmlns:a16="http://schemas.microsoft.com/office/drawing/2014/main" id="{FE3EA137-0391-7EE8-8FE4-5469EC92339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62" y="-86304"/>
            <a:ext cx="0" cy="44235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1EFFC52-3280-5150-1268-1702F90D9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1" y="342573"/>
            <a:ext cx="640601" cy="8716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DE010E-4687-F088-E978-E6A0AEB498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10" y="343893"/>
            <a:ext cx="825334" cy="871676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0BF6C30-5071-C61F-2D46-0ACF748AC8F0}"/>
              </a:ext>
            </a:extLst>
          </p:cNvPr>
          <p:cNvSpPr txBox="1">
            <a:spLocks/>
          </p:cNvSpPr>
          <p:nvPr userDrawn="1"/>
        </p:nvSpPr>
        <p:spPr>
          <a:xfrm>
            <a:off x="536626" y="6019669"/>
            <a:ext cx="27271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October 16 and 17, 2024</a:t>
            </a:r>
          </a:p>
        </p:txBody>
      </p:sp>
    </p:spTree>
    <p:extLst>
      <p:ext uri="{BB962C8B-B14F-4D97-AF65-F5344CB8AC3E}">
        <p14:creationId xmlns:p14="http://schemas.microsoft.com/office/powerpoint/2010/main" val="416571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405121-EF6B-64F0-F82B-24C40F8C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583"/>
            <a:ext cx="10515600" cy="825522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013797-6E4A-4080-D05B-7D7CD1E8C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1" y="342573"/>
            <a:ext cx="640601" cy="8716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B6BD89-55A7-A1D2-B1B8-79A3C8DE10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10" y="343893"/>
            <a:ext cx="825334" cy="87167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9454504-F551-07ED-E0E0-46EE83835AE3}"/>
              </a:ext>
            </a:extLst>
          </p:cNvPr>
          <p:cNvSpPr txBox="1">
            <a:spLocks/>
          </p:cNvSpPr>
          <p:nvPr userDrawn="1"/>
        </p:nvSpPr>
        <p:spPr>
          <a:xfrm>
            <a:off x="536626" y="6019669"/>
            <a:ext cx="27271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October 16 and 17, 2024</a:t>
            </a:r>
          </a:p>
        </p:txBody>
      </p:sp>
      <p:cxnSp>
        <p:nvCxnSpPr>
          <p:cNvPr id="18" name="Google Shape;11;p2">
            <a:extLst>
              <a:ext uri="{FF2B5EF4-FFF2-40B4-BE49-F238E27FC236}">
                <a16:creationId xmlns:a16="http://schemas.microsoft.com/office/drawing/2014/main" id="{BE8AA6DC-85FE-9DD5-4B99-1CBD9E476095}"/>
              </a:ext>
            </a:extLst>
          </p:cNvPr>
          <p:cNvCxnSpPr>
            <a:cxnSpLocks/>
          </p:cNvCxnSpPr>
          <p:nvPr userDrawn="1"/>
        </p:nvCxnSpPr>
        <p:spPr>
          <a:xfrm>
            <a:off x="-73890" y="685778"/>
            <a:ext cx="89141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2;p2">
            <a:extLst>
              <a:ext uri="{FF2B5EF4-FFF2-40B4-BE49-F238E27FC236}">
                <a16:creationId xmlns:a16="http://schemas.microsoft.com/office/drawing/2014/main" id="{69ACCB66-DF9A-1633-B046-208389202BC3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62" y="-86304"/>
            <a:ext cx="0" cy="167495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12;p2">
            <a:extLst>
              <a:ext uri="{FF2B5EF4-FFF2-40B4-BE49-F238E27FC236}">
                <a16:creationId xmlns:a16="http://schemas.microsoft.com/office/drawing/2014/main" id="{EFB96065-9741-78D5-EAF9-D5E9467F14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78413" y="4337292"/>
            <a:ext cx="0" cy="263616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1;p2">
            <a:extLst>
              <a:ext uri="{FF2B5EF4-FFF2-40B4-BE49-F238E27FC236}">
                <a16:creationId xmlns:a16="http://schemas.microsoft.com/office/drawing/2014/main" id="{EB028FCA-C6A5-671E-5394-8B8133E9BF64}"/>
              </a:ext>
            </a:extLst>
          </p:cNvPr>
          <p:cNvCxnSpPr>
            <a:cxnSpLocks/>
          </p:cNvCxnSpPr>
          <p:nvPr userDrawn="1"/>
        </p:nvCxnSpPr>
        <p:spPr>
          <a:xfrm>
            <a:off x="3365377" y="6172222"/>
            <a:ext cx="892735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B2D5800-83CC-4975-C4E9-533DE9275AC4}"/>
              </a:ext>
            </a:extLst>
          </p:cNvPr>
          <p:cNvSpPr txBox="1">
            <a:spLocks/>
          </p:cNvSpPr>
          <p:nvPr userDrawn="1"/>
        </p:nvSpPr>
        <p:spPr>
          <a:xfrm>
            <a:off x="11680009" y="6366322"/>
            <a:ext cx="399872" cy="339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10B3C-E19E-474C-8D4C-352DDA8520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1;p2">
            <a:extLst>
              <a:ext uri="{FF2B5EF4-FFF2-40B4-BE49-F238E27FC236}">
                <a16:creationId xmlns:a16="http://schemas.microsoft.com/office/drawing/2014/main" id="{4EA67617-443C-4EBA-3A60-335D2CBB63A1}"/>
              </a:ext>
            </a:extLst>
          </p:cNvPr>
          <p:cNvCxnSpPr>
            <a:cxnSpLocks/>
          </p:cNvCxnSpPr>
          <p:nvPr userDrawn="1"/>
        </p:nvCxnSpPr>
        <p:spPr>
          <a:xfrm>
            <a:off x="-73890" y="685778"/>
            <a:ext cx="89141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2;p2">
            <a:extLst>
              <a:ext uri="{FF2B5EF4-FFF2-40B4-BE49-F238E27FC236}">
                <a16:creationId xmlns:a16="http://schemas.microsoft.com/office/drawing/2014/main" id="{74A74A0C-6BE5-DB11-C555-66528E7870C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78413" y="4337292"/>
            <a:ext cx="0" cy="263616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1;p2">
            <a:extLst>
              <a:ext uri="{FF2B5EF4-FFF2-40B4-BE49-F238E27FC236}">
                <a16:creationId xmlns:a16="http://schemas.microsoft.com/office/drawing/2014/main" id="{6777904F-8589-33C2-49A2-60A72C735939}"/>
              </a:ext>
            </a:extLst>
          </p:cNvPr>
          <p:cNvCxnSpPr>
            <a:cxnSpLocks/>
          </p:cNvCxnSpPr>
          <p:nvPr userDrawn="1"/>
        </p:nvCxnSpPr>
        <p:spPr>
          <a:xfrm>
            <a:off x="3365377" y="6172222"/>
            <a:ext cx="892735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A0B3C8-3375-6F49-15F1-1C0E40A2C902}"/>
              </a:ext>
            </a:extLst>
          </p:cNvPr>
          <p:cNvSpPr txBox="1">
            <a:spLocks/>
          </p:cNvSpPr>
          <p:nvPr userDrawn="1"/>
        </p:nvSpPr>
        <p:spPr>
          <a:xfrm>
            <a:off x="11680009" y="6366322"/>
            <a:ext cx="399872" cy="339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10B3C-E19E-474C-8D4C-352DDA852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Google Shape;12;p2">
            <a:extLst>
              <a:ext uri="{FF2B5EF4-FFF2-40B4-BE49-F238E27FC236}">
                <a16:creationId xmlns:a16="http://schemas.microsoft.com/office/drawing/2014/main" id="{3E8F61AF-CB27-894B-9865-39CCB455C6D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62" y="-86304"/>
            <a:ext cx="0" cy="167495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16B25CC-E8D3-B338-CC8C-ADC9EA5D2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1" y="342573"/>
            <a:ext cx="640601" cy="8716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5A4613-F770-23F8-9435-5353FA344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10" y="343893"/>
            <a:ext cx="825334" cy="87167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505E704-B2FB-2605-42B8-3C1A2AD60D12}"/>
              </a:ext>
            </a:extLst>
          </p:cNvPr>
          <p:cNvSpPr txBox="1">
            <a:spLocks/>
          </p:cNvSpPr>
          <p:nvPr userDrawn="1"/>
        </p:nvSpPr>
        <p:spPr>
          <a:xfrm>
            <a:off x="536626" y="6019669"/>
            <a:ext cx="27271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October 16 and 17, 2024</a:t>
            </a:r>
          </a:p>
        </p:txBody>
      </p:sp>
    </p:spTree>
    <p:extLst>
      <p:ext uri="{BB962C8B-B14F-4D97-AF65-F5344CB8AC3E}">
        <p14:creationId xmlns:p14="http://schemas.microsoft.com/office/powerpoint/2010/main" val="329387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DAC7-674D-E3B1-26BA-854BBA0B5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76332"/>
            <a:ext cx="6172200" cy="4056254"/>
          </a:xfrm>
        </p:spPr>
        <p:txBody>
          <a:bodyPr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3B7DDC7-CD00-8FC2-D297-C3E036C4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76332"/>
            <a:ext cx="3932237" cy="1449282"/>
          </a:xfrm>
        </p:spPr>
        <p:txBody>
          <a:bodyPr anchor="t"/>
          <a:lstStyle>
            <a:lvl1pPr algn="l" rt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6231DF-94D5-5BA4-8DBD-AD88DBB02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09742"/>
            <a:ext cx="3932237" cy="2422844"/>
          </a:xfrm>
        </p:spPr>
        <p:txBody>
          <a:bodyPr/>
          <a:lstStyle>
            <a:lvl1pPr marL="0" indent="0" algn="l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Google Shape;11;p2">
            <a:extLst>
              <a:ext uri="{FF2B5EF4-FFF2-40B4-BE49-F238E27FC236}">
                <a16:creationId xmlns:a16="http://schemas.microsoft.com/office/drawing/2014/main" id="{7C8C7532-3EF2-DFD6-02FE-929A8BE51972}"/>
              </a:ext>
            </a:extLst>
          </p:cNvPr>
          <p:cNvCxnSpPr>
            <a:cxnSpLocks/>
          </p:cNvCxnSpPr>
          <p:nvPr userDrawn="1"/>
        </p:nvCxnSpPr>
        <p:spPr>
          <a:xfrm>
            <a:off x="-73890" y="685778"/>
            <a:ext cx="89141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12;p2">
            <a:extLst>
              <a:ext uri="{FF2B5EF4-FFF2-40B4-BE49-F238E27FC236}">
                <a16:creationId xmlns:a16="http://schemas.microsoft.com/office/drawing/2014/main" id="{857B6781-82F7-57C7-69AB-2AEE9CDA450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78413" y="2514602"/>
            <a:ext cx="0" cy="445885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1;p2">
            <a:extLst>
              <a:ext uri="{FF2B5EF4-FFF2-40B4-BE49-F238E27FC236}">
                <a16:creationId xmlns:a16="http://schemas.microsoft.com/office/drawing/2014/main" id="{9EF5B19B-3583-FC6E-EE36-E615DC77CF5C}"/>
              </a:ext>
            </a:extLst>
          </p:cNvPr>
          <p:cNvCxnSpPr>
            <a:cxnSpLocks/>
          </p:cNvCxnSpPr>
          <p:nvPr userDrawn="1"/>
        </p:nvCxnSpPr>
        <p:spPr>
          <a:xfrm>
            <a:off x="3365377" y="6172222"/>
            <a:ext cx="892735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CEE8F-41F8-B498-241D-372DCF44905D}"/>
              </a:ext>
            </a:extLst>
          </p:cNvPr>
          <p:cNvSpPr txBox="1">
            <a:spLocks/>
          </p:cNvSpPr>
          <p:nvPr userDrawn="1"/>
        </p:nvSpPr>
        <p:spPr>
          <a:xfrm>
            <a:off x="11680009" y="6366322"/>
            <a:ext cx="399872" cy="339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10B3C-E19E-474C-8D4C-352DDA852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oogle Shape;12;p2">
            <a:extLst>
              <a:ext uri="{FF2B5EF4-FFF2-40B4-BE49-F238E27FC236}">
                <a16:creationId xmlns:a16="http://schemas.microsoft.com/office/drawing/2014/main" id="{A0F27A7D-C04B-0610-C2AD-73216EC5127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62" y="-86304"/>
            <a:ext cx="0" cy="44235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7B48BA7-BF76-7EDD-619F-292F7D836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1" y="342573"/>
            <a:ext cx="640601" cy="871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6BB313-5E4E-3557-62F1-E00327A421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10" y="343893"/>
            <a:ext cx="825334" cy="871676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486B0E-4877-FD09-7700-6A60AFDB8B2C}"/>
              </a:ext>
            </a:extLst>
          </p:cNvPr>
          <p:cNvSpPr txBox="1">
            <a:spLocks/>
          </p:cNvSpPr>
          <p:nvPr userDrawn="1"/>
        </p:nvSpPr>
        <p:spPr>
          <a:xfrm>
            <a:off x="536625" y="6019669"/>
            <a:ext cx="27271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October 16 and 17, 2024</a:t>
            </a:r>
          </a:p>
        </p:txBody>
      </p:sp>
    </p:spTree>
    <p:extLst>
      <p:ext uri="{BB962C8B-B14F-4D97-AF65-F5344CB8AC3E}">
        <p14:creationId xmlns:p14="http://schemas.microsoft.com/office/powerpoint/2010/main" val="417587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F054-2DC8-88FA-D9B2-8AD75749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76332"/>
            <a:ext cx="3932237" cy="1449282"/>
          </a:xfrm>
        </p:spPr>
        <p:txBody>
          <a:bodyPr anchor="t"/>
          <a:lstStyle>
            <a:lvl1pPr algn="l" rt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B4914-642C-AEDD-BF55-CD341B9A0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76332"/>
            <a:ext cx="6172200" cy="4056251"/>
          </a:xfrm>
        </p:spPr>
        <p:txBody>
          <a:bodyPr/>
          <a:lstStyle>
            <a:lvl1pPr marL="0" indent="0" algn="just" rtl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8F29A-32D3-6FE8-4C39-073DF246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09742"/>
            <a:ext cx="3932237" cy="2422844"/>
          </a:xfrm>
        </p:spPr>
        <p:txBody>
          <a:bodyPr/>
          <a:lstStyle>
            <a:lvl1pPr marL="0" indent="0" algn="l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Google Shape;11;p2">
            <a:extLst>
              <a:ext uri="{FF2B5EF4-FFF2-40B4-BE49-F238E27FC236}">
                <a16:creationId xmlns:a16="http://schemas.microsoft.com/office/drawing/2014/main" id="{77908A91-B541-912B-E1FA-7205056A175C}"/>
              </a:ext>
            </a:extLst>
          </p:cNvPr>
          <p:cNvCxnSpPr>
            <a:cxnSpLocks/>
          </p:cNvCxnSpPr>
          <p:nvPr userDrawn="1"/>
        </p:nvCxnSpPr>
        <p:spPr>
          <a:xfrm>
            <a:off x="-73890" y="685778"/>
            <a:ext cx="89141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2;p2">
            <a:extLst>
              <a:ext uri="{FF2B5EF4-FFF2-40B4-BE49-F238E27FC236}">
                <a16:creationId xmlns:a16="http://schemas.microsoft.com/office/drawing/2014/main" id="{73C30E66-6E23-BDA5-2D8D-B439365A07F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78413" y="2514602"/>
            <a:ext cx="0" cy="445885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;p2">
            <a:extLst>
              <a:ext uri="{FF2B5EF4-FFF2-40B4-BE49-F238E27FC236}">
                <a16:creationId xmlns:a16="http://schemas.microsoft.com/office/drawing/2014/main" id="{196D21BD-803D-3D3C-5C0D-74BA50EAE060}"/>
              </a:ext>
            </a:extLst>
          </p:cNvPr>
          <p:cNvCxnSpPr>
            <a:cxnSpLocks/>
          </p:cNvCxnSpPr>
          <p:nvPr userDrawn="1"/>
        </p:nvCxnSpPr>
        <p:spPr>
          <a:xfrm>
            <a:off x="3365377" y="6172222"/>
            <a:ext cx="892735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F580DD-0E4F-1FFE-EA36-1CB670E99650}"/>
              </a:ext>
            </a:extLst>
          </p:cNvPr>
          <p:cNvSpPr txBox="1">
            <a:spLocks/>
          </p:cNvSpPr>
          <p:nvPr userDrawn="1"/>
        </p:nvSpPr>
        <p:spPr>
          <a:xfrm>
            <a:off x="11680009" y="6366322"/>
            <a:ext cx="399872" cy="3391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10B3C-E19E-474C-8D4C-352DDA852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Google Shape;12;p2">
            <a:extLst>
              <a:ext uri="{FF2B5EF4-FFF2-40B4-BE49-F238E27FC236}">
                <a16:creationId xmlns:a16="http://schemas.microsoft.com/office/drawing/2014/main" id="{829327EF-2D71-B4C7-105F-1E06F29C8DB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62" y="-86304"/>
            <a:ext cx="0" cy="44235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3CA435D-2F40-3EC5-F111-89BB45457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21" y="342573"/>
            <a:ext cx="640601" cy="871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6B3EEF-AB43-CE09-7B6F-D73ABC557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10" y="343893"/>
            <a:ext cx="825334" cy="871676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57D0A59-CE62-5E60-B47F-4D49028D06ED}"/>
              </a:ext>
            </a:extLst>
          </p:cNvPr>
          <p:cNvSpPr txBox="1">
            <a:spLocks/>
          </p:cNvSpPr>
          <p:nvPr userDrawn="1"/>
        </p:nvSpPr>
        <p:spPr>
          <a:xfrm>
            <a:off x="536626" y="6019669"/>
            <a:ext cx="27271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October 16 and 17, 2024</a:t>
            </a:r>
          </a:p>
        </p:txBody>
      </p:sp>
    </p:spTree>
    <p:extLst>
      <p:ext uri="{BB962C8B-B14F-4D97-AF65-F5344CB8AC3E}">
        <p14:creationId xmlns:p14="http://schemas.microsoft.com/office/powerpoint/2010/main" val="313377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ACA4F-82A1-B584-8ED6-A80926C0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DA491-D0EE-9D56-FB5D-94FE01B87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ACDD-697C-5CC2-7745-E1DA8E78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5409-BD23-449A-98CC-C432AB471E4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BFDA-D5CD-7835-B023-3638B24EF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CA61-BEAB-8923-B208-1E0A6ED10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B210B3C-E19E-474C-8D4C-352DDA8520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1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Times New Roman" panose="02020603050405020304" pitchFamily="18" charset="0"/>
          <a:ea typeface="+mj-ea"/>
          <a:cs typeface="B Titr" panose="000007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Char char="•"/>
        <a:defRPr sz="2800" b="1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Wingdings" panose="05000000000000000000" pitchFamily="2" charset="2"/>
        <a:buChar char="Ø"/>
        <a:defRPr sz="2000" b="1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Wingdings" panose="05000000000000000000" pitchFamily="2" charset="2"/>
        <a:buChar char="v"/>
        <a:defRPr sz="1800" b="1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Wingdings" panose="05000000000000000000" pitchFamily="2" charset="2"/>
        <a:buChar char="ü"/>
        <a:defRPr sz="1800" b="1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B Nazanin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42D3-A969-21B0-F559-5AE450F7A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AD5AC-9ABF-EF5F-6C0B-A86ABA734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13D588-BB7D-8508-8569-48E0E19D1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A618-6D53-110C-C40E-A559926320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4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DC2D-F325-99D7-D3DE-41BDEEC9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7346-8C88-EE50-C43A-A264808E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3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44297C-3006-23F1-6D52-CA61304E7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F8A9B-E3DC-13A7-A0C5-003B2024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0B433-BC44-039C-F6AA-E6B16C641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3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50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64863"/>
      </a:dk1>
      <a:lt1>
        <a:srgbClr val="F7F4F1"/>
      </a:lt1>
      <a:dk2>
        <a:srgbClr val="427D9D"/>
      </a:dk2>
      <a:lt2>
        <a:srgbClr val="DDF2F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BBEC8"/>
      </a:hlink>
      <a:folHlink>
        <a:srgbClr val="9BBE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Cascadia Code</vt:lpstr>
      <vt:lpstr>Times New Roman</vt:lpstr>
      <vt:lpstr>Wingdings</vt:lpstr>
      <vt:lpstr>Zilla Slab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21st International ISC Conference on Information Security &amp; Cryptology</dc:subject>
  <cp:lastModifiedBy>F S</cp:lastModifiedBy>
  <cp:revision>2</cp:revision>
  <dcterms:created xsi:type="dcterms:W3CDTF">2024-09-08T10:25:16Z</dcterms:created>
  <dcterms:modified xsi:type="dcterms:W3CDTF">2024-09-10T20:45:38Z</dcterms:modified>
</cp:coreProperties>
</file>